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8" r:id="rId3"/>
    <p:sldId id="259" r:id="rId4"/>
    <p:sldId id="271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0"/>
  </p:normalViewPr>
  <p:slideViewPr>
    <p:cSldViewPr>
      <p:cViewPr varScale="1">
        <p:scale>
          <a:sx n="68" d="100"/>
          <a:sy n="68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100" b="1" cap="all" dirty="0" smtClean="0">
                <a:ln/>
                <a:solidFill>
                  <a:srgbClr val="FF00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Семинар </a:t>
            </a:r>
            <a:r>
              <a:rPr lang="ru-RU" sz="3100" b="1" cap="all" dirty="0">
                <a:ln/>
                <a:solidFill>
                  <a:srgbClr val="FF00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для работников дошкольных образовательных организаций, реализующих основную общеобразовательную программу дошкольного образования по теме «Творческое развитие традиций празднично-игровой культуры в ДОО»</a:t>
            </a:r>
            <a: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085184"/>
            <a:ext cx="6400800" cy="57606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16 апреля2018 года</a:t>
            </a:r>
            <a:endParaRPr lang="ru-RU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901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Участники представления увлекли играми и зрителей, которые  с увлечением поиграли вместе с детьми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956647" cy="24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67" t="10000" r="13674" b="9166"/>
          <a:stretch/>
        </p:blipFill>
        <p:spPr bwMode="auto">
          <a:xfrm>
            <a:off x="4788024" y="836712"/>
            <a:ext cx="39600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5" t="8770" r="13841" b="11391"/>
          <a:stretch/>
        </p:blipFill>
        <p:spPr bwMode="auto">
          <a:xfrm>
            <a:off x="323528" y="3789040"/>
            <a:ext cx="39600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1" t="8367" r="19849" b="14617"/>
          <a:stretch/>
        </p:blipFill>
        <p:spPr bwMode="auto">
          <a:xfrm>
            <a:off x="4788024" y="3789040"/>
            <a:ext cx="3960000" cy="262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81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60" y="868125"/>
            <a:ext cx="4114800" cy="634082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Презентация «Использование малых форм фольклора в развитии детей младшего дошкольного возраста</a:t>
            </a:r>
            <a:r>
              <a:rPr lang="ru-RU" sz="1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latin typeface="Times New Roman"/>
                <a:ea typeface="Times New Roman"/>
              </a:rPr>
              <a:t> </a:t>
            </a: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Акимова </a:t>
            </a:r>
            <a:r>
              <a:rPr lang="ru-RU" sz="1600" dirty="0">
                <a:latin typeface="Times New Roman"/>
                <a:ea typeface="Times New Roman"/>
              </a:rPr>
              <a:t>Елена Николаевна, </a:t>
            </a:r>
            <a:r>
              <a:rPr lang="ru-RU" sz="1600" dirty="0" smtClean="0">
                <a:latin typeface="Times New Roman"/>
                <a:ea typeface="Times New Roman"/>
              </a:rPr>
              <a:t/>
            </a:r>
            <a:br>
              <a:rPr lang="ru-RU" sz="1600" dirty="0" smtClean="0">
                <a:latin typeface="Times New Roman"/>
                <a:ea typeface="Times New Roman"/>
              </a:rPr>
            </a:br>
            <a:r>
              <a:rPr lang="ru-RU" sz="1600" dirty="0" smtClean="0">
                <a:latin typeface="Times New Roman"/>
                <a:ea typeface="Times New Roman"/>
              </a:rPr>
              <a:t>воспитатель </a:t>
            </a:r>
            <a:r>
              <a:rPr lang="ru-RU" sz="1600" dirty="0">
                <a:latin typeface="Times New Roman"/>
                <a:ea typeface="Times New Roman"/>
              </a:rPr>
              <a:t>2-ой младшей группы</a:t>
            </a:r>
            <a:r>
              <a:rPr lang="ru-RU" sz="1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20" t="1426" r="5370" b="27888"/>
          <a:stretch/>
        </p:blipFill>
        <p:spPr>
          <a:xfrm>
            <a:off x="569689" y="1502207"/>
            <a:ext cx="3840039" cy="250285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90" b="14909"/>
          <a:stretch/>
        </p:blipFill>
        <p:spPr>
          <a:xfrm>
            <a:off x="4819304" y="1502207"/>
            <a:ext cx="3732229" cy="2512487"/>
          </a:xfrm>
        </p:spPr>
      </p:pic>
      <p:sp>
        <p:nvSpPr>
          <p:cNvPr id="5" name="Прямоугольник 4"/>
          <p:cNvSpPr/>
          <p:nvPr/>
        </p:nvSpPr>
        <p:spPr>
          <a:xfrm>
            <a:off x="4572000" y="332656"/>
            <a:ext cx="40141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Презентация «Фольклор как средство формирования интереса к русскому языку у детей </a:t>
            </a:r>
            <a:r>
              <a:rPr lang="ru-RU" sz="1400" dirty="0" err="1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билингвов</a:t>
            </a:r>
            <a:r>
              <a:rPr lang="ru-RU" sz="1400" dirty="0" smtClean="0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</a:p>
          <a:p>
            <a:pPr algn="ctr"/>
            <a:r>
              <a:rPr lang="ru-RU" sz="1400" dirty="0" err="1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Тремасова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Оксана Владимировна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,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заведующий СП Детский сад «Сказка»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653136"/>
            <a:ext cx="39421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Презентация «Развитие эмоциональной отзывчивости детей дошкольного возраста через хороводные игры»</a:t>
            </a:r>
            <a:r>
              <a:rPr lang="ru-RU" sz="1400" dirty="0" smtClean="0">
                <a:latin typeface="Times New Roman"/>
                <a:ea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</a:rPr>
              <a:t/>
            </a:r>
            <a:br>
              <a:rPr lang="ru-RU" sz="1400" dirty="0">
                <a:latin typeface="Times New Roman"/>
                <a:ea typeface="Times New Roman"/>
              </a:rPr>
            </a:br>
            <a:r>
              <a:rPr lang="ru-RU" sz="1400" dirty="0">
                <a:latin typeface="Times New Roman"/>
                <a:ea typeface="Times New Roman"/>
              </a:rPr>
              <a:t>Филиппова Елена Евгеньевна</a:t>
            </a:r>
            <a:r>
              <a:rPr lang="ru-RU" sz="1400" dirty="0" smtClean="0">
                <a:latin typeface="Times New Roman"/>
                <a:ea typeface="Times New Roman"/>
              </a:rPr>
              <a:t>,</a:t>
            </a:r>
          </a:p>
          <a:p>
            <a:pPr algn="ctr"/>
            <a:r>
              <a:rPr lang="ru-RU" sz="1400" dirty="0" smtClean="0">
                <a:latin typeface="Times New Roman"/>
                <a:ea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</a:rPr>
              <a:t>воспитатель подготовительной к школе группы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13" r="26532" b="27565"/>
          <a:stretch/>
        </p:blipFill>
        <p:spPr>
          <a:xfrm>
            <a:off x="4788023" y="4263201"/>
            <a:ext cx="3923071" cy="24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473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Вот и сказочке конец, а кто видел – молодец!</a:t>
            </a:r>
            <a:endParaRPr lang="ru-RU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98" t="17084" r="12972" b="9583"/>
          <a:stretch/>
        </p:blipFill>
        <p:spPr bwMode="auto">
          <a:xfrm>
            <a:off x="683568" y="1772816"/>
            <a:ext cx="764798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189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sz="1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Приветственное слово «Приобщение детей к истокам русской народной культуры через театрализацию русских народных сказок</a:t>
            </a:r>
            <a:r>
              <a:rPr lang="ru-RU" sz="1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Тремасова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Оксана Владимировна, заведующий СП «Детский сад «Сказка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12" t="1289"/>
          <a:stretch/>
        </p:blipFill>
        <p:spPr>
          <a:xfrm>
            <a:off x="4427984" y="3429000"/>
            <a:ext cx="4289813" cy="285439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8669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991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Сюжетно- ролевая игра «За </a:t>
            </a:r>
            <a:r>
              <a:rPr lang="ru-RU" sz="1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кулисами </a:t>
            </a:r>
            <a:r>
              <a:rPr lang="ru-RU" sz="1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театра</a:t>
            </a:r>
            <a:r>
              <a:rPr lang="ru-RU" sz="1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Яковченко Инесса Николаевна, старший воспитатель, </a:t>
            </a:r>
            <a:r>
              <a:rPr lang="ru-RU" sz="1400" dirty="0" smtClean="0">
                <a:latin typeface="Times New Roman"/>
                <a:ea typeface="Times New Roman"/>
              </a:rPr>
              <a:t>Тареева </a:t>
            </a:r>
            <a:r>
              <a:rPr lang="ru-RU" sz="1400" dirty="0">
                <a:latin typeface="Times New Roman"/>
                <a:ea typeface="Times New Roman"/>
              </a:rPr>
              <a:t>Светлана Ивановна, воспитатель подготовительной к школе группы; обучающиеся 10 «Б» класса ГБОУ СОШ ОЦ №8, обучающиеся старшей и подготовительной к школе группах</a:t>
            </a:r>
            <a:endParaRPr lang="ru-RU" sz="14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056" y="4005064"/>
            <a:ext cx="3834008" cy="24384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2" t="5486" r="9425" b="15077"/>
          <a:stretch/>
        </p:blipFill>
        <p:spPr bwMode="auto">
          <a:xfrm>
            <a:off x="395535" y="1335806"/>
            <a:ext cx="3885529" cy="225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10" t="16458" r="9457" b="13542"/>
          <a:stretch/>
        </p:blipFill>
        <p:spPr bwMode="auto">
          <a:xfrm>
            <a:off x="4572000" y="1363128"/>
            <a:ext cx="3852000" cy="222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1220" y="4005064"/>
            <a:ext cx="383400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013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5013176"/>
            <a:ext cx="6984776" cy="657364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Весенняя сказка «Снегурочка»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9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91" y="0"/>
            <a:ext cx="8856984" cy="114300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FF0066"/>
                </a:solidFill>
                <a:latin typeface="Times New Roman"/>
                <a:ea typeface="Times New Roman"/>
              </a:rPr>
              <a:t>Интерактивное театрализованное представление по сказке «Снегурочка</a:t>
            </a:r>
            <a:r>
              <a:rPr lang="ru-RU" sz="1400" dirty="0" smtClean="0">
                <a:solidFill>
                  <a:srgbClr val="FF0066"/>
                </a:solidFill>
                <a:latin typeface="Times New Roman"/>
                <a:ea typeface="Times New Roman"/>
              </a:rPr>
              <a:t>»</a:t>
            </a:r>
            <a:br>
              <a:rPr lang="ru-RU" sz="1400" dirty="0" smtClean="0">
                <a:solidFill>
                  <a:srgbClr val="FF0066"/>
                </a:solidFill>
                <a:latin typeface="Times New Roman"/>
                <a:ea typeface="Times New Roman"/>
              </a:rPr>
            </a:br>
            <a:r>
              <a:rPr lang="ru-RU" sz="1400" dirty="0">
                <a:latin typeface="Times New Roman"/>
                <a:ea typeface="Times New Roman"/>
              </a:rPr>
              <a:t>Филиппова Елена Евгеньевна, воспитатель подготовительной к школе группы; обучающиеся 10 «Б» класса ГБОУ СОШ ОЦ №8, обучающиеся старшей и подготовительной к школе группах, 2-ой младшей группы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058599"/>
            <a:ext cx="2880000" cy="20659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796023"/>
            <a:ext cx="3960000" cy="29040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2" t="15000" r="19063" b="16041"/>
          <a:stretch/>
        </p:blipFill>
        <p:spPr bwMode="auto">
          <a:xfrm>
            <a:off x="107504" y="1124744"/>
            <a:ext cx="2880000" cy="193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6" t="18045" r="29710" b="18044"/>
          <a:stretch/>
        </p:blipFill>
        <p:spPr bwMode="auto">
          <a:xfrm>
            <a:off x="3148680" y="1412776"/>
            <a:ext cx="2880000" cy="210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720" y="3789040"/>
            <a:ext cx="3950081" cy="28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67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090" y="332656"/>
            <a:ext cx="4104456" cy="27825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32656"/>
            <a:ext cx="4038600" cy="27363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005" b="7259"/>
          <a:stretch/>
        </p:blipFill>
        <p:spPr>
          <a:xfrm>
            <a:off x="300090" y="3429000"/>
            <a:ext cx="4104456" cy="28945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2668" y="3429000"/>
            <a:ext cx="4098776" cy="28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158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0405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Воспитанники 2-ой младшей группы «Белочка» с воспитателем Акимовой Еленой Николаевной</a:t>
            </a:r>
            <a:endParaRPr lang="ru-RU" sz="1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Снегурочка видио\P10307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515" y="980728"/>
            <a:ext cx="3960000" cy="27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7" t="9584" r="15666" b="8958"/>
          <a:stretch/>
        </p:blipFill>
        <p:spPr bwMode="auto">
          <a:xfrm>
            <a:off x="4572000" y="980728"/>
            <a:ext cx="3960000" cy="275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68" t="15423" r="19877" b="13810"/>
          <a:stretch/>
        </p:blipFill>
        <p:spPr bwMode="auto">
          <a:xfrm>
            <a:off x="403017" y="4043813"/>
            <a:ext cx="3960000" cy="251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59" t="8771" r="17808" b="19455"/>
          <a:stretch/>
        </p:blipFill>
        <p:spPr bwMode="auto">
          <a:xfrm>
            <a:off x="4600679" y="4070662"/>
            <a:ext cx="3960000" cy="248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52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90" t="16249" r="14026" b="15209"/>
          <a:stretch/>
        </p:blipFill>
        <p:spPr bwMode="auto">
          <a:xfrm>
            <a:off x="4716016" y="476672"/>
            <a:ext cx="3960000" cy="239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201"/>
            <a:ext cx="3962743" cy="245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41659"/>
            <a:ext cx="395605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18" t="9374" r="8052" b="9167"/>
          <a:stretch/>
        </p:blipFill>
        <p:spPr bwMode="auto">
          <a:xfrm>
            <a:off x="4860032" y="3441658"/>
            <a:ext cx="39600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1104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Во время интерактивного представления дети играли в народные игры</a:t>
            </a:r>
            <a:endParaRPr lang="ru-RU" sz="1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1" t="16028" r="26310" b="9374"/>
          <a:stretch/>
        </p:blipFill>
        <p:spPr bwMode="auto">
          <a:xfrm>
            <a:off x="254091" y="673186"/>
            <a:ext cx="3960000" cy="282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68" t="14012" r="21208" b="11794"/>
          <a:stretch/>
        </p:blipFill>
        <p:spPr bwMode="auto">
          <a:xfrm>
            <a:off x="4788861" y="645044"/>
            <a:ext cx="3960000" cy="28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21" t="13811" r="24949" b="15222"/>
          <a:stretch/>
        </p:blipFill>
        <p:spPr bwMode="auto">
          <a:xfrm>
            <a:off x="264534" y="3686905"/>
            <a:ext cx="3960000" cy="295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83" t="8068" r="33154" b="19096"/>
          <a:stretch/>
        </p:blipFill>
        <p:spPr bwMode="auto">
          <a:xfrm>
            <a:off x="4788861" y="3693442"/>
            <a:ext cx="3975397" cy="295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9904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161</Words>
  <Application>Microsoft Office PowerPoint</Application>
  <PresentationFormat>Экран (4:3)</PresentationFormat>
  <Paragraphs>16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Семинар для работников дошкольных образовательных организаций, реализующих основную общеобразовательную программу дошкольного образования по теме «Творческое развитие традиций празднично-игровой культуры в ДОО» </vt:lpstr>
      <vt:lpstr>Приветственное слово «Приобщение детей к истокам русской народной культуры через театрализацию русских народных сказок» Тремасова  Оксана Владимировна, заведующий СП «Детский сад «Сказка»</vt:lpstr>
      <vt:lpstr>Сюжетно- ролевая игра «За кулисами театра» Яковченко Инесса Николаевна, старший воспитатель, Тареева Светлана Ивановна, воспитатель подготовительной к школе группы; обучающиеся 10 «Б» класса ГБОУ СОШ ОЦ №8, обучающиеся старшей и подготовительной к школе группах</vt:lpstr>
      <vt:lpstr>Слайд 4</vt:lpstr>
      <vt:lpstr>Интерактивное театрализованное представление по сказке «Снегурочка» Филиппова Елена Евгеньевна, воспитатель подготовительной к школе группы; обучающиеся 10 «Б» класса ГБОУ СОШ ОЦ №8, обучающиеся старшей и подготовительной к школе группах, 2-ой младшей группы</vt:lpstr>
      <vt:lpstr>Слайд 6</vt:lpstr>
      <vt:lpstr>Воспитанники 2-ой младшей группы «Белочка» с воспитателем Акимовой Еленой Николаевной</vt:lpstr>
      <vt:lpstr>Слайд 8</vt:lpstr>
      <vt:lpstr>Во время интерактивного представления дети играли в народные игры</vt:lpstr>
      <vt:lpstr>Участники представления увлекли играми и зрителей, которые  с увлечением поиграли вместе с детьми</vt:lpstr>
      <vt:lpstr>Презентация «Использование малых форм фольклора в развитии детей младшего дошкольного возраста»  Акимова Елена Николаевна,  воспитатель 2-ой младшей группы  </vt:lpstr>
      <vt:lpstr>Вот и сказочке конец, а кто видел – молодец!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HOME</cp:lastModifiedBy>
  <cp:revision>21</cp:revision>
  <dcterms:created xsi:type="dcterms:W3CDTF">2020-02-14T07:07:59Z</dcterms:created>
  <dcterms:modified xsi:type="dcterms:W3CDTF">2021-04-01T07:08:41Z</dcterms:modified>
</cp:coreProperties>
</file>